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1AEA-C8E4-49B9-AF98-CC916063F45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F3C9-398A-472C-B07B-C5D26BB2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88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1AEA-C8E4-49B9-AF98-CC916063F45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F3C9-398A-472C-B07B-C5D26BB2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54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1AEA-C8E4-49B9-AF98-CC916063F45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F3C9-398A-472C-B07B-C5D26BB2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6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1AEA-C8E4-49B9-AF98-CC916063F45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F3C9-398A-472C-B07B-C5D26BB2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59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1AEA-C8E4-49B9-AF98-CC916063F45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F3C9-398A-472C-B07B-C5D26BB2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11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1AEA-C8E4-49B9-AF98-CC916063F45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F3C9-398A-472C-B07B-C5D26BB2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73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1AEA-C8E4-49B9-AF98-CC916063F45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F3C9-398A-472C-B07B-C5D26BB2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42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1AEA-C8E4-49B9-AF98-CC916063F45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F3C9-398A-472C-B07B-C5D26BB2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41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1AEA-C8E4-49B9-AF98-CC916063F45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F3C9-398A-472C-B07B-C5D26BB2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8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1AEA-C8E4-49B9-AF98-CC916063F45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F3C9-398A-472C-B07B-C5D26BB2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97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1AEA-C8E4-49B9-AF98-CC916063F45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F3C9-398A-472C-B07B-C5D26BB2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31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21AEA-C8E4-49B9-AF98-CC916063F45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CF3C9-398A-472C-B07B-C5D26BB2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09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Train Yourself To Step On The Top Of The World while living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391"/>
            <a:ext cx="7483850" cy="642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02583" y="0"/>
            <a:ext cx="4589417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Hillary Step </a:t>
            </a:r>
            <a:r>
              <a:rPr lang="en-US" dirty="0" smtClean="0"/>
              <a:t>– climbed with fixed ropes, this stage is often a bottleneck as only one mountaineer can ascend at a time. </a:t>
            </a:r>
          </a:p>
          <a:p>
            <a:endParaRPr lang="en-US" b="1" dirty="0" smtClean="0"/>
          </a:p>
          <a:p>
            <a:r>
              <a:rPr lang="en-US" b="1" dirty="0" smtClean="0"/>
              <a:t>Everest Base camp </a:t>
            </a:r>
            <a:r>
              <a:rPr lang="en-US" dirty="0" smtClean="0"/>
              <a:t>– 17,596 </a:t>
            </a:r>
            <a:r>
              <a:rPr lang="en-US" dirty="0" err="1" smtClean="0"/>
              <a:t>ft</a:t>
            </a:r>
            <a:endParaRPr lang="en-US" dirty="0" smtClean="0"/>
          </a:p>
          <a:p>
            <a:r>
              <a:rPr lang="en-US" dirty="0" smtClean="0"/>
              <a:t>Support staff remain here. Climbers train and acclimatize.</a:t>
            </a:r>
          </a:p>
          <a:p>
            <a:endParaRPr lang="en-US" dirty="0"/>
          </a:p>
          <a:p>
            <a:r>
              <a:rPr lang="en-US" b="1" dirty="0" err="1" smtClean="0"/>
              <a:t>Khumbu</a:t>
            </a:r>
            <a:r>
              <a:rPr lang="en-US" b="1" dirty="0" smtClean="0"/>
              <a:t> Icefall </a:t>
            </a:r>
            <a:r>
              <a:rPr lang="en-US" dirty="0" smtClean="0"/>
              <a:t>– A huge shifting pack of ice and crevasses, this stage is considered one of the most treacherous.</a:t>
            </a:r>
          </a:p>
          <a:p>
            <a:endParaRPr lang="en-US" b="1" dirty="0" smtClean="0"/>
          </a:p>
          <a:p>
            <a:r>
              <a:rPr lang="en-US" b="1" dirty="0" smtClean="0"/>
              <a:t>Summit ( 29,029 </a:t>
            </a:r>
            <a:r>
              <a:rPr lang="en-US" b="1" dirty="0" err="1" smtClean="0"/>
              <a:t>ft</a:t>
            </a:r>
            <a:r>
              <a:rPr lang="en-US" b="1" dirty="0" smtClean="0"/>
              <a:t>) </a:t>
            </a:r>
            <a:endParaRPr lang="en-GB" b="1" dirty="0" smtClean="0"/>
          </a:p>
          <a:p>
            <a:endParaRPr lang="en-US" dirty="0"/>
          </a:p>
          <a:p>
            <a:r>
              <a:rPr lang="en-US" b="1" dirty="0" smtClean="0"/>
              <a:t>The Lhotse face </a:t>
            </a:r>
            <a:r>
              <a:rPr lang="en-US" dirty="0" smtClean="0"/>
              <a:t>– A steep shiny ice wall.</a:t>
            </a:r>
          </a:p>
          <a:p>
            <a:endParaRPr lang="en-US" dirty="0"/>
          </a:p>
          <a:p>
            <a:r>
              <a:rPr lang="en-US" b="1" dirty="0" smtClean="0"/>
              <a:t>Camp 1 </a:t>
            </a:r>
            <a:r>
              <a:rPr lang="en-US" dirty="0" smtClean="0"/>
              <a:t>( 19,685ft)</a:t>
            </a:r>
          </a:p>
          <a:p>
            <a:endParaRPr lang="en-US" dirty="0"/>
          </a:p>
          <a:p>
            <a:r>
              <a:rPr lang="en-US" b="1" dirty="0" smtClean="0"/>
              <a:t>Camp 2 </a:t>
            </a:r>
            <a:r>
              <a:rPr lang="en-US" dirty="0" smtClean="0"/>
              <a:t>( 21,000 </a:t>
            </a:r>
            <a:r>
              <a:rPr lang="en-US" dirty="0" err="1" smtClean="0"/>
              <a:t>ft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 smtClean="0"/>
              <a:t>Camp 3 </a:t>
            </a:r>
            <a:r>
              <a:rPr lang="en-US" dirty="0" smtClean="0"/>
              <a:t>( 23,625 </a:t>
            </a:r>
            <a:r>
              <a:rPr lang="en-US" dirty="0" err="1" smtClean="0"/>
              <a:t>ft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 smtClean="0"/>
              <a:t>Camp 4 </a:t>
            </a:r>
            <a:r>
              <a:rPr lang="en-US" dirty="0" smtClean="0"/>
              <a:t>( 26,085 </a:t>
            </a:r>
            <a:r>
              <a:rPr lang="en-US" dirty="0" err="1" smtClean="0"/>
              <a:t>ft</a:t>
            </a:r>
            <a:r>
              <a:rPr lang="en-US" dirty="0" smtClean="0"/>
              <a:t>) First camp within the death zone. Most climbers at this elevation can no longer acclimatize.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39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South route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01336" y="627018"/>
            <a:ext cx="953589" cy="195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73383" y="627018"/>
            <a:ext cx="1672046" cy="6400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540034" y="1698171"/>
            <a:ext cx="2037806" cy="4310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069771" y="3291840"/>
            <a:ext cx="901338" cy="216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069771" y="3735978"/>
            <a:ext cx="979715" cy="4180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09406" y="4402183"/>
            <a:ext cx="940525" cy="269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41817" y="5371462"/>
            <a:ext cx="836023" cy="1619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54925" y="5533396"/>
            <a:ext cx="1541418" cy="6583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685109" y="6369102"/>
            <a:ext cx="1163178" cy="4888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371600" y="6466114"/>
            <a:ext cx="483325" cy="3918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785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0DDC2CB71A64A8CF055A88537C7CB" ma:contentTypeVersion="12" ma:contentTypeDescription="Create a new document." ma:contentTypeScope="" ma:versionID="20f4e4028560e9abac44882585b51843">
  <xsd:schema xmlns:xsd="http://www.w3.org/2001/XMLSchema" xmlns:xs="http://www.w3.org/2001/XMLSchema" xmlns:p="http://schemas.microsoft.com/office/2006/metadata/properties" xmlns:ns2="08aaa689-2929-4581-949a-7bb239b3fff8" xmlns:ns3="b11f9a06-b5ea-42d1-8dcf-ad6470a44f0a" targetNamespace="http://schemas.microsoft.com/office/2006/metadata/properties" ma:root="true" ma:fieldsID="027f4dd50afc9db2cdd271d8359ee1cc" ns2:_="" ns3:_="">
    <xsd:import namespace="08aaa689-2929-4581-949a-7bb239b3fff8"/>
    <xsd:import namespace="b11f9a06-b5ea-42d1-8dcf-ad6470a44f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aa689-2929-4581-949a-7bb239b3ff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1f9a06-b5ea-42d1-8dcf-ad6470a44f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55AF91-3DB9-4C78-B16B-223790F35196}"/>
</file>

<file path=customXml/itemProps2.xml><?xml version="1.0" encoding="utf-8"?>
<ds:datastoreItem xmlns:ds="http://schemas.openxmlformats.org/officeDocument/2006/customXml" ds:itemID="{FD737AF8-D310-46FD-A726-4C9AD8E3A24B}"/>
</file>

<file path=customXml/itemProps3.xml><?xml version="1.0" encoding="utf-8"?>
<ds:datastoreItem xmlns:ds="http://schemas.openxmlformats.org/officeDocument/2006/customXml" ds:itemID="{4206432F-CD36-43D8-B737-93D98A0EEC01}"/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121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Gibbons</dc:creator>
  <cp:lastModifiedBy>Victoria Gibbons</cp:lastModifiedBy>
  <cp:revision>5</cp:revision>
  <dcterms:created xsi:type="dcterms:W3CDTF">2020-06-08T11:33:20Z</dcterms:created>
  <dcterms:modified xsi:type="dcterms:W3CDTF">2020-06-08T13:34:57Z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0x0101005AC0DDC2CB71A64A8CF055A88537C7CB</vt:lpwstr>
  </property>
</Properties>
</file>